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022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919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835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5222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999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0606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460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128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8790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346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5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132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70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933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562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205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9254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B1135A5-C688-4F04-913D-1572FB1B456D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291F6A8-72F0-4AD7-865D-D9FA35A3C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462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511A0A-C2DE-4B40-9D2F-D4618CC2FC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06638"/>
          </a:xfrm>
        </p:spPr>
        <p:txBody>
          <a:bodyPr>
            <a:normAutofit/>
          </a:bodyPr>
          <a:lstStyle/>
          <a:p>
            <a:r>
              <a:rPr lang="ru-RU" sz="4400" b="1" i="1" dirty="0">
                <a:solidFill>
                  <a:srgbClr val="7030A0"/>
                </a:solidFill>
              </a:rPr>
              <a:t>Визитка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3EFDB70-DDA4-426B-A55A-800A1558BE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Управляющего совета ОГБПОУ «Томский техникум водного транспорта и судоходства»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Адрес: 634009, г. Томск, пр. Ленина,181</a:t>
            </a:r>
          </a:p>
          <a:p>
            <a:r>
              <a:rPr lang="ru-RU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Телефон: 407-263</a:t>
            </a:r>
          </a:p>
          <a:p>
            <a:r>
              <a:rPr lang="ru-RU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Эл.почта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ttvts@do.tomsk.gov.ru</a:t>
            </a:r>
            <a:endParaRPr lang="ru-RU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Изображение выглядит как текст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2866EC51-0C00-4D44-A936-9C69E698107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673" y="480654"/>
            <a:ext cx="2096654" cy="20432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106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C4DFB-F305-46F3-9803-C8CE27A3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1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Управляющий совет является коллегиальным органом управления образовательной организацией, который вырабатывает свои решения с учетом мнения всех участников образовательных отношений: обучающихся, родителей (законных представителей) несовершеннолетних обучающихся, педагогов, учредителя образовательной организации; а также при участии общественности - представители данных категорий входят в управляющий совет.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E0D1A4-66AD-4212-A306-BBC4ECFE4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Управляющий совет осуществляет свою деятельность в соответствии с законами и иными нормативными правовыми актами Российской Федерации, уставом Техникума, иными локальными нормативными актами Техникума.</a:t>
            </a:r>
          </a:p>
        </p:txBody>
      </p:sp>
    </p:spTree>
    <p:extLst>
      <p:ext uri="{BB962C8B-B14F-4D97-AF65-F5344CB8AC3E}">
        <p14:creationId xmlns:p14="http://schemas.microsoft.com/office/powerpoint/2010/main" val="3074295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6DBEF-0208-4E64-AED2-2548B990B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55" y="304329"/>
            <a:ext cx="10197571" cy="961053"/>
          </a:xfrm>
        </p:spPr>
        <p:txBody>
          <a:bodyPr/>
          <a:lstStyle/>
          <a:p>
            <a:r>
              <a:rPr lang="ru-RU" b="1" i="1" dirty="0">
                <a:solidFill>
                  <a:srgbClr val="92D050"/>
                </a:solidFill>
              </a:rPr>
              <a:t>Структура Управляющего совета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27A94BA6-79AA-4B06-AE4B-BDDDEE296F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164" y="1728224"/>
            <a:ext cx="6825671" cy="4825447"/>
          </a:xfrm>
        </p:spPr>
      </p:pic>
    </p:spTree>
    <p:extLst>
      <p:ext uri="{BB962C8B-B14F-4D97-AF65-F5344CB8AC3E}">
        <p14:creationId xmlns:p14="http://schemas.microsoft.com/office/powerpoint/2010/main" val="4125349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2D43AC-0729-4D7D-968B-D79E0F134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5871" y="822035"/>
            <a:ext cx="6631729" cy="518160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9843AC-6A36-44C2-AF4C-31DD1E599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116" y="516917"/>
            <a:ext cx="8469767" cy="598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693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E6435A-EB86-47B1-852D-7A0775037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00B050"/>
                </a:solidFill>
              </a:rPr>
              <a:t>Задачи и полномочия Управляющего совета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385F0B-EF83-4101-9871-8FDA4608230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Управляющий совет вправе принимать решения по вопросам, отнесенным к его компетенции в соответствии с нормативными правовыми актами Российской Федерации, уставом и иными локальными нормативными актами Техникума. При определении компетенции Управляющего совета следует учитывать, что деятельность Управляющего совета направлена на решение задач. С Задачами и полномочиями Управляющего совета ОГБПОУ «ТТВТС» можно ознакомиться в разделе управляющий совет на нашем сайте: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https://tech-ttvts-r69.gosweb.gosuslugi.ru/upravlyayuschiy-sovet/</a:t>
            </a:r>
            <a:endParaRPr lang="ru-RU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48313549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33</TotalTime>
  <Words>204</Words>
  <Application>Microsoft Office PowerPoint</Application>
  <PresentationFormat>Широкоэкранный</PresentationFormat>
  <Paragraphs>10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Tw Cen MT</vt:lpstr>
      <vt:lpstr>Капля</vt:lpstr>
      <vt:lpstr>Визитка</vt:lpstr>
      <vt:lpstr>Управляющий совет является коллегиальным органом управления образовательной организацией, который вырабатывает свои решения с учетом мнения всех участников образовательных отношений: обучающихся, родителей (законных представителей) несовершеннолетних обучающихся, педагогов, учредителя образовательной организации; а также при участии общественности - представители данных категорий входят в управляющий совет.</vt:lpstr>
      <vt:lpstr>Структура Управляющего совета</vt:lpstr>
      <vt:lpstr>Презентация PowerPoint</vt:lpstr>
      <vt:lpstr>Задачи и полномочия Управляющего совета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Визитка</dc:title>
  <dc:creator>Секретарь</dc:creator>
  <cp:lastModifiedBy>Секретарь</cp:lastModifiedBy>
  <cp:revision>2</cp:revision>
  <dcterms:created xsi:type="dcterms:W3CDTF">2026-04-17T06:51:02Z</dcterms:created>
  <dcterms:modified xsi:type="dcterms:W3CDTF">2026-04-17T07:24:41Z</dcterms:modified>
</cp:coreProperties>
</file>