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8" r:id="rId3"/>
    <p:sldId id="259" r:id="rId4"/>
    <p:sldId id="260" r:id="rId5"/>
    <p:sldId id="263" r:id="rId6"/>
    <p:sldId id="264" r:id="rId7"/>
    <p:sldId id="265" r:id="rId8"/>
    <p:sldId id="269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72085" y="3337560"/>
            <a:ext cx="8640064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77400" y="1544812"/>
            <a:ext cx="8640064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8F07-73DD-44FB-8F4C-5EA6FEB15FF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E2348-BDB4-4243-BAA9-2F932EE5666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8F07-73DD-44FB-8F4C-5EA6FEB15FF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E2348-BDB4-4243-BAA9-2F932EE566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8F07-73DD-44FB-8F4C-5EA6FEB15FF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E2348-BDB4-4243-BAA9-2F932EE566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8F07-73DD-44FB-8F4C-5EA6FEB15FF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E2348-BDB4-4243-BAA9-2F932EE566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83838"/>
            <a:ext cx="88392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2485800"/>
            <a:ext cx="88392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8F07-73DD-44FB-8F4C-5EA6FEB15FF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E2348-BDB4-4243-BAA9-2F932EE5666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8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8F07-73DD-44FB-8F4C-5EA6FEB15FF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E2348-BDB4-4243-BAA9-2F932EE566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86400"/>
            <a:ext cx="5386917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5486400"/>
            <a:ext cx="5389033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1516912"/>
            <a:ext cx="5386917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1516912"/>
            <a:ext cx="5389033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8F07-73DD-44FB-8F4C-5EA6FEB15FF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E2348-BDB4-4243-BAA9-2F932EE566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320"/>
            <a:ext cx="9960864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8F07-73DD-44FB-8F4C-5EA6FEB15FF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FE2348-BDB4-4243-BAA9-2F932EE5666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8F07-73DD-44FB-8F4C-5EA6FEB15FF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E2348-BDB4-4243-BAA9-2F932EE566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85528"/>
            <a:ext cx="42672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214424"/>
            <a:ext cx="36576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9448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8F07-73DD-44FB-8F4C-5EA6FEB15FF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875264" y="6422065"/>
            <a:ext cx="1016000" cy="365125"/>
          </a:xfrm>
        </p:spPr>
        <p:txBody>
          <a:bodyPr/>
          <a:lstStyle/>
          <a:p>
            <a:fld id="{71FE2348-BDB4-4243-BAA9-2F932EE566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976" y="1705709"/>
            <a:ext cx="4071824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20837" y="1019907"/>
            <a:ext cx="54864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08979" y="2998765"/>
            <a:ext cx="4071821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422065"/>
            <a:ext cx="2844800" cy="365125"/>
          </a:xfrm>
        </p:spPr>
        <p:txBody>
          <a:bodyPr/>
          <a:lstStyle/>
          <a:p>
            <a:fld id="{DE5B8F07-73DD-44FB-8F4C-5EA6FEB15FF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E2348-BDB4-4243-BAA9-2F932EE566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9753600" y="0"/>
            <a:ext cx="24384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995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E5B8F07-73DD-44FB-8F4C-5EA6FEB15FF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1FE2348-BDB4-4243-BAA9-2F932EE56665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mailto:ttvts@mail.ru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3096" y="213756"/>
            <a:ext cx="11148647" cy="1655762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ТОМСКИЙ ТЕХНИКУМ ВОДНОГО ТРАНСПОРТА И СУДОХОДСТВА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006" y="2062852"/>
            <a:ext cx="3812840" cy="44194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201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 нами связаться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" indent="0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634009,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г.Томск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пр. Ленина 181</a:t>
            </a:r>
          </a:p>
          <a:p>
            <a:pPr marL="36576" indent="0" fontAlgn="base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приемной комиссии: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(3822) 402-534</a:t>
            </a:r>
          </a:p>
          <a:p>
            <a:pPr marL="36576" indent="0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ttvts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@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mail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u="sng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ru</a:t>
            </a:r>
            <a:endParaRPr lang="ru-RU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" indent="0" fontAlgn="base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://vk.com/tomsk_ttvts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Teacher-Physics\Desktop\Для презентации\0_129eca_10735cd6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0449" y="1687266"/>
            <a:ext cx="367166" cy="36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Teacher-Physics\Desktop\Для презентации\0_129eca_10735cd6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1862" y="2218708"/>
            <a:ext cx="367166" cy="36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Teacher-Physics\Desktop\Для презентации\0_129eca_10735cd6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4891" y="2802672"/>
            <a:ext cx="367166" cy="36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Teacher-Physics\Desktop\Для презентации\0_129eca_10735cd6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7211" y="3358833"/>
            <a:ext cx="367166" cy="36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48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016" y="1667362"/>
            <a:ext cx="11790484" cy="653806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ЛУЧШИЕ ВЫБИРАЮТ ФЛОТ,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ФЛОТ ВЫБИРАЕТ ЛУЧШИХ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52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93664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подготовки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883" y="1276944"/>
            <a:ext cx="992777" cy="9915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59744" y="1349850"/>
            <a:ext cx="7252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СУДОВОЖДЕНИЕ (техник-судоводитель)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660" y="2434754"/>
            <a:ext cx="963643" cy="96364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09304" y="2426872"/>
            <a:ext cx="89066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ЭКСПЛУАТАЦИЯ СУДОВЫХ ЭНЕРГЕТИЧЕСКИХ УСТАНОВОК (техник-механик)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883" y="3603886"/>
            <a:ext cx="970093" cy="97009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064726" y="3615769"/>
            <a:ext cx="98713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ЭКСПЛУАТАЦИЯ СУДОВОГО ЭЛЕКТРООБОРУДОВАНИЯ И СРЕДСТВ АВТОМАТИКИ (техник-электрик)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98677" y="5967626"/>
            <a:ext cx="5574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СУДОСТРОЕНИЕ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09236" y="5032979"/>
            <a:ext cx="5574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ЭКСПЛУАТАЦИЯ ВВП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thumbs.dreamstime.com/b/%D0%BA%D0%BE%D1%80%D0%B0%D0%B1%D0%BB%D1%8C-%D0%BB%D0%BE%D0%B3%D0%BE%D1%81%D0%B0-%D0%BA%D1%80%D1%83%D0%B8%D0%B7%D0%B0-18561417.jpg"/>
          <p:cNvPicPr>
            <a:picLocks noChangeAspect="1" noChangeArrowheads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338" y="5647530"/>
            <a:ext cx="992777" cy="992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i?id=ce8b87444dd073d146df7a478fcddace-5539192-images-thumbs&amp;ref=rim&amp;n=33&amp;w=218&amp;h=15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660" y="4714976"/>
            <a:ext cx="1272367" cy="875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47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живем и учимся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149" y="4983047"/>
            <a:ext cx="5433647" cy="156820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Общежитие в центре города с удобной транспортной доступностью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57060" y="617516"/>
            <a:ext cx="45007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корпус на проспекте Ленина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Teacher-Physics\Desktop\Для презентации\360px-ТТВТиС_(201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711" y="2161312"/>
            <a:ext cx="6334224" cy="415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eacher-Physics\Desktop\Для презентации\общаг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9" y="1478536"/>
            <a:ext cx="5050923" cy="3365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17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практике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Teacher-Physics\Desktop\Для презентации\imag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711" y="1395610"/>
            <a:ext cx="1574557" cy="153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Teacher-Physics\Desktop\Для презентации\a7Xft_lpiT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78" y="3467328"/>
            <a:ext cx="5723583" cy="3219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Teacher-Physics\Desktop\Для презентации\3hMNR_IuI_U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586" y="3279928"/>
            <a:ext cx="6035619" cy="339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eacher-Physics\Desktop\Для презентации\2689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6" b="10198"/>
          <a:stretch/>
        </p:blipFill>
        <p:spPr bwMode="auto">
          <a:xfrm>
            <a:off x="3790649" y="294382"/>
            <a:ext cx="5495855" cy="285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47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8353" y="99020"/>
            <a:ext cx="5399314" cy="112665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традиции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Teacher-Physics\Desktop\Для презентации\lM1G_5rRje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45" y="1298627"/>
            <a:ext cx="4589861" cy="306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Teacher-Physics\Desktop\Для презентации\iv9FxRjy5S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7" t="12220"/>
          <a:stretch/>
        </p:blipFill>
        <p:spPr bwMode="auto">
          <a:xfrm>
            <a:off x="4433689" y="3790882"/>
            <a:ext cx="4851260" cy="297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Teacher-Physics\Desktop\Для презентации\34960_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068" y="188300"/>
            <a:ext cx="5401763" cy="360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01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Teacher-Physics\Desktop\Для презентации\a4yVaMHOmWM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" t="4727" b="7238"/>
          <a:stretch/>
        </p:blipFill>
        <p:spPr bwMode="auto">
          <a:xfrm>
            <a:off x="7943116" y="207821"/>
            <a:ext cx="4096988" cy="500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 в ТТВТС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C:\Users\Teacher-Physics\Desktop\Для презентации\5CJoIFNGqkU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45" t="3955" r="6578" b="4787"/>
          <a:stretch/>
        </p:blipFill>
        <p:spPr bwMode="auto">
          <a:xfrm>
            <a:off x="4417621" y="2316841"/>
            <a:ext cx="3776354" cy="4297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Teacher-Physics\Desktop\Для презентации\xntEvccsXto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2" t="3148" r="9565"/>
          <a:stretch/>
        </p:blipFill>
        <p:spPr bwMode="auto">
          <a:xfrm>
            <a:off x="130628" y="1235034"/>
            <a:ext cx="4405746" cy="376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29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093" y="121332"/>
            <a:ext cx="99568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Студенческая жизнь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7" name="Picture 5" descr="C:\Users\Teacher-Physics\Desktop\Для презентации\IMG_919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61"/>
          <a:stretch/>
        </p:blipFill>
        <p:spPr bwMode="auto">
          <a:xfrm>
            <a:off x="6507655" y="130628"/>
            <a:ext cx="5397337" cy="3218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Teacher-Physics\Desktop\Для презентации\OzQuJ4xyZZ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1" t="8572" r="4560" b="7932"/>
          <a:stretch/>
        </p:blipFill>
        <p:spPr bwMode="auto">
          <a:xfrm>
            <a:off x="1754906" y="1071742"/>
            <a:ext cx="4612078" cy="283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Teacher-Physics\Desktop\Для презентации\--J6pqn2JWM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71"/>
          <a:stretch/>
        </p:blipFill>
        <p:spPr bwMode="auto">
          <a:xfrm>
            <a:off x="7124950" y="3479266"/>
            <a:ext cx="3823853" cy="326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9" b="12645"/>
          <a:stretch/>
        </p:blipFill>
        <p:spPr>
          <a:xfrm>
            <a:off x="252836" y="3479266"/>
            <a:ext cx="4328754" cy="32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79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Отдыхаем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Teacher-Physics\Desktop\Для презентации\в спорт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06"/>
          <a:stretch/>
        </p:blipFill>
        <p:spPr bwMode="auto">
          <a:xfrm>
            <a:off x="233499" y="1374968"/>
            <a:ext cx="4620385" cy="330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4"/>
          <a:stretch/>
        </p:blipFill>
        <p:spPr>
          <a:xfrm>
            <a:off x="7877906" y="313313"/>
            <a:ext cx="4114802" cy="3144434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887" y="2517968"/>
            <a:ext cx="5436000" cy="4181051"/>
          </a:xfrm>
        </p:spPr>
      </p:pic>
    </p:spTree>
    <p:extLst>
      <p:ext uri="{BB962C8B-B14F-4D97-AF65-F5344CB8AC3E}">
        <p14:creationId xmlns:p14="http://schemas.microsoft.com/office/powerpoint/2010/main" val="61053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для поступления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Паспорт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Документ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образца об образовании (подлинник и копия - 2 экз.)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Справка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медицинского учреждения (форма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086у)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рекомендацией врача о профессиональной пригодности и данными флюорографического обследования (для специальностей "Судовождение", "ЭСЭУ",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ЭСЭиСА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фотографий (3x4мм)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Заявление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 descr="C:\Users\Teacher-Physics\Desktop\Для презентации\0_129eca_10735cd6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4199" y="1652098"/>
            <a:ext cx="367166" cy="36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Teacher-Physics\Desktop\Для презентации\0_129eca_10735cd6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8641" y="2136496"/>
            <a:ext cx="367166" cy="36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Teacher-Physics\Desktop\Для презентации\0_129eca_10735cd6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433" y="3069906"/>
            <a:ext cx="367166" cy="36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Teacher-Physics\Desktop\Для презентации\0_129eca_10735cd6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7533" y="4813410"/>
            <a:ext cx="367166" cy="36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Teacher-Physics\Desktop\Для презентации\0_129eca_10735cd6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7073" y="5332839"/>
            <a:ext cx="367166" cy="36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87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583</TotalTime>
  <Words>157</Words>
  <Application>Microsoft Office PowerPoint</Application>
  <PresentationFormat>Широкоэкранный</PresentationFormat>
  <Paragraphs>28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Franklin Gothic Book</vt:lpstr>
      <vt:lpstr>Times New Roman</vt:lpstr>
      <vt:lpstr>Wingdings 2</vt:lpstr>
      <vt:lpstr>Техническая</vt:lpstr>
      <vt:lpstr>Презентация PowerPoint</vt:lpstr>
      <vt:lpstr>Направления подготовки</vt:lpstr>
      <vt:lpstr>Где живем и учимся</vt:lpstr>
      <vt:lpstr>О практике</vt:lpstr>
      <vt:lpstr>Наши традиции</vt:lpstr>
      <vt:lpstr>Спорт в ТТВТС</vt:lpstr>
      <vt:lpstr>Студенческая жизнь</vt:lpstr>
      <vt:lpstr>Отдыхаем</vt:lpstr>
      <vt:lpstr>Документы для поступления</vt:lpstr>
      <vt:lpstr>Как с нами связаться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Буценко Егор Сергеевич</dc:creator>
  <cp:lastModifiedBy>Калинина Ирина Михайловна</cp:lastModifiedBy>
  <cp:revision>30</cp:revision>
  <dcterms:created xsi:type="dcterms:W3CDTF">2018-03-25T11:44:17Z</dcterms:created>
  <dcterms:modified xsi:type="dcterms:W3CDTF">2024-02-14T08:58:02Z</dcterms:modified>
</cp:coreProperties>
</file>